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71" r:id="rId19"/>
    <p:sldId id="380" r:id="rId20"/>
    <p:sldId id="372" r:id="rId21"/>
    <p:sldId id="368" r:id="rId22"/>
    <p:sldId id="363" r:id="rId23"/>
    <p:sldId id="356" r:id="rId24"/>
    <p:sldId id="377" r:id="rId25"/>
    <p:sldId id="373" r:id="rId26"/>
    <p:sldId id="369" r:id="rId27"/>
    <p:sldId id="362" r:id="rId28"/>
    <p:sldId id="357" r:id="rId29"/>
    <p:sldId id="378" r:id="rId30"/>
    <p:sldId id="374" r:id="rId31"/>
    <p:sldId id="284" r:id="rId32"/>
    <p:sldId id="274" r:id="rId33"/>
    <p:sldId id="365" r:id="rId34"/>
    <p:sldId id="375" r:id="rId35"/>
    <p:sldId id="3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5"/>
    <p:restoredTop sz="94665"/>
  </p:normalViewPr>
  <p:slideViewPr>
    <p:cSldViewPr snapToGrid="0" snapToObjects="1">
      <p:cViewPr>
        <p:scale>
          <a:sx n="140" d="100"/>
          <a:sy n="140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181.png"/><Relationship Id="rId26" Type="http://schemas.openxmlformats.org/officeDocument/2006/relationships/image" Target="../media/image850.png"/><Relationship Id="rId21" Type="http://schemas.openxmlformats.org/officeDocument/2006/relationships/image" Target="../media/image184.png"/><Relationship Id="rId34" Type="http://schemas.openxmlformats.org/officeDocument/2006/relationships/image" Target="../media/image186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176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189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179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188.png"/><Relationship Id="rId49" Type="http://schemas.openxmlformats.org/officeDocument/2006/relationships/image" Target="../media/image1081.png"/><Relationship Id="rId57" Type="http://schemas.openxmlformats.org/officeDocument/2006/relationships/image" Target="../media/image195.png"/><Relationship Id="rId10" Type="http://schemas.openxmlformats.org/officeDocument/2006/relationships/image" Target="../media/image700.png"/><Relationship Id="rId19" Type="http://schemas.openxmlformats.org/officeDocument/2006/relationships/image" Target="../media/image182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192.png"/><Relationship Id="rId4" Type="http://schemas.openxmlformats.org/officeDocument/2006/relationships/image" Target="../media/image178.png"/><Relationship Id="rId14" Type="http://schemas.openxmlformats.org/officeDocument/2006/relationships/image" Target="../media/image740.png"/><Relationship Id="rId22" Type="http://schemas.openxmlformats.org/officeDocument/2006/relationships/image" Target="../media/image185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187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194.png"/><Relationship Id="rId51" Type="http://schemas.openxmlformats.org/officeDocument/2006/relationships/image" Target="../media/image191.png"/><Relationship Id="rId3" Type="http://schemas.openxmlformats.org/officeDocument/2006/relationships/image" Target="../media/image177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190.png"/><Relationship Id="rId46" Type="http://schemas.openxmlformats.org/officeDocument/2006/relationships/image" Target="../media/image1050.png"/><Relationship Id="rId20" Type="http://schemas.openxmlformats.org/officeDocument/2006/relationships/image" Target="../media/image183.png"/><Relationship Id="rId54" Type="http://schemas.openxmlformats.org/officeDocument/2006/relationships/image" Target="../media/image1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4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3.png"/><Relationship Id="rId5" Type="http://schemas.openxmlformats.org/officeDocument/2006/relationships/image" Target="../media/image198.png"/><Relationship Id="rId10" Type="http://schemas.openxmlformats.org/officeDocument/2006/relationships/image" Target="../media/image202.png"/><Relationship Id="rId4" Type="http://schemas.openxmlformats.org/officeDocument/2006/relationships/image" Target="../media/image19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206.png"/><Relationship Id="rId21" Type="http://schemas.openxmlformats.org/officeDocument/2006/relationships/image" Target="../media/image1280.png"/><Relationship Id="rId7" Type="http://schemas.openxmlformats.org/officeDocument/2006/relationships/image" Target="../media/image210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205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1170.png"/><Relationship Id="rId24" Type="http://schemas.openxmlformats.org/officeDocument/2006/relationships/image" Target="../media/image211.png"/><Relationship Id="rId5" Type="http://schemas.openxmlformats.org/officeDocument/2006/relationships/image" Target="../media/image208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213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215.png"/><Relationship Id="rId4" Type="http://schemas.openxmlformats.org/officeDocument/2006/relationships/image" Target="../media/image207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212.png"/><Relationship Id="rId30" Type="http://schemas.openxmlformats.org/officeDocument/2006/relationships/image" Target="../media/image2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1600.png"/><Relationship Id="rId3" Type="http://schemas.openxmlformats.org/officeDocument/2006/relationships/image" Target="../media/image217.png"/><Relationship Id="rId21" Type="http://schemas.openxmlformats.org/officeDocument/2006/relationships/image" Target="../media/image1630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216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24" Type="http://schemas.openxmlformats.org/officeDocument/2006/relationships/image" Target="../media/image1660.png"/><Relationship Id="rId5" Type="http://schemas.openxmlformats.org/officeDocument/2006/relationships/image" Target="../media/image219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224.png"/><Relationship Id="rId19" Type="http://schemas.openxmlformats.org/officeDocument/2006/relationships/image" Target="../media/image1610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7" Type="http://schemas.openxmlformats.org/officeDocument/2006/relationships/image" Target="../media/image232.png"/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16.png"/><Relationship Id="rId4" Type="http://schemas.openxmlformats.org/officeDocument/2006/relationships/image" Target="../media/image230.emf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6.png"/><Relationship Id="rId26" Type="http://schemas.openxmlformats.org/officeDocument/2006/relationships/image" Target="../media/image232.png"/><Relationship Id="rId21" Type="http://schemas.openxmlformats.org/officeDocument/2006/relationships/image" Target="../media/image235.png"/><Relationship Id="rId17" Type="http://schemas.openxmlformats.org/officeDocument/2006/relationships/image" Target="../media/image1080.png"/><Relationship Id="rId25" Type="http://schemas.openxmlformats.org/officeDocument/2006/relationships/image" Target="../media/image238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24" Type="http://schemas.openxmlformats.org/officeDocument/2006/relationships/image" Target="../media/image231.png"/><Relationship Id="rId5" Type="http://schemas.openxmlformats.org/officeDocument/2006/relationships/image" Target="../media/image543.png"/><Relationship Id="rId15" Type="http://schemas.openxmlformats.org/officeDocument/2006/relationships/image" Target="../media/image234.png"/><Relationship Id="rId23" Type="http://schemas.openxmlformats.org/officeDocument/2006/relationships/image" Target="../media/image237.png"/><Relationship Id="rId19" Type="http://schemas.openxmlformats.org/officeDocument/2006/relationships/image" Target="../media/image222.png"/><Relationship Id="rId14" Type="http://schemas.openxmlformats.org/officeDocument/2006/relationships/image" Target="../media/image548.png"/><Relationship Id="rId22" Type="http://schemas.openxmlformats.org/officeDocument/2006/relationships/image" Target="../media/image2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35.png"/><Relationship Id="rId7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37.png"/><Relationship Id="rId26" Type="http://schemas.openxmlformats.org/officeDocument/2006/relationships/image" Target="../media/image231.png"/><Relationship Id="rId39" Type="http://schemas.openxmlformats.org/officeDocument/2006/relationships/image" Target="../media/image2130.png"/><Relationship Id="rId21" Type="http://schemas.openxmlformats.org/officeDocument/2006/relationships/image" Target="../media/image248.png"/><Relationship Id="rId34" Type="http://schemas.openxmlformats.org/officeDocument/2006/relationships/image" Target="../media/image238.png"/><Relationship Id="rId7" Type="http://schemas.openxmlformats.org/officeDocument/2006/relationships/image" Target="../media/image1850.png"/><Relationship Id="rId2" Type="http://schemas.openxmlformats.org/officeDocument/2006/relationships/image" Target="../media/image235.png"/><Relationship Id="rId16" Type="http://schemas.openxmlformats.org/officeDocument/2006/relationships/image" Target="../media/image1930.png"/><Relationship Id="rId20" Type="http://schemas.openxmlformats.org/officeDocument/2006/relationships/image" Target="../media/image247.png"/><Relationship Id="rId29" Type="http://schemas.openxmlformats.org/officeDocument/2006/relationships/image" Target="../media/image251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243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254.png"/><Relationship Id="rId40" Type="http://schemas.openxmlformats.org/officeDocument/2006/relationships/image" Target="../media/image2140.png"/><Relationship Id="rId5" Type="http://schemas.openxmlformats.org/officeDocument/2006/relationships/image" Target="../media/image242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250.png"/><Relationship Id="rId36" Type="http://schemas.openxmlformats.org/officeDocument/2006/relationships/image" Target="../media/image253.png"/><Relationship Id="rId10" Type="http://schemas.openxmlformats.org/officeDocument/2006/relationships/image" Target="../media/image236.png"/><Relationship Id="rId19" Type="http://schemas.openxmlformats.org/officeDocument/2006/relationships/image" Target="../media/image246.png"/><Relationship Id="rId31" Type="http://schemas.openxmlformats.org/officeDocument/2006/relationships/image" Target="../media/image2060.png"/><Relationship Id="rId4" Type="http://schemas.openxmlformats.org/officeDocument/2006/relationships/image" Target="../media/image241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249.png"/><Relationship Id="rId30" Type="http://schemas.openxmlformats.org/officeDocument/2006/relationships/image" Target="../media/image2050.png"/><Relationship Id="rId35" Type="http://schemas.openxmlformats.org/officeDocument/2006/relationships/image" Target="../media/image252.png"/><Relationship Id="rId8" Type="http://schemas.openxmlformats.org/officeDocument/2006/relationships/image" Target="../media/image1860.png"/><Relationship Id="rId3" Type="http://schemas.openxmlformats.org/officeDocument/2006/relationships/image" Target="../media/image240.png"/><Relationship Id="rId12" Type="http://schemas.openxmlformats.org/officeDocument/2006/relationships/image" Target="../media/image244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2320.png"/><Relationship Id="rId3" Type="http://schemas.openxmlformats.org/officeDocument/2006/relationships/image" Target="../media/image256.png"/><Relationship Id="rId21" Type="http://schemas.openxmlformats.org/officeDocument/2006/relationships/image" Target="../media/image2350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255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24" Type="http://schemas.openxmlformats.org/officeDocument/2006/relationships/image" Target="../media/image2380.png"/><Relationship Id="rId5" Type="http://schemas.openxmlformats.org/officeDocument/2006/relationships/image" Target="../media/image258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263.png"/><Relationship Id="rId19" Type="http://schemas.openxmlformats.org/officeDocument/2006/relationships/image" Target="../media/image2330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56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3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272.png"/><Relationship Id="rId2" Type="http://schemas.openxmlformats.org/officeDocument/2006/relationships/image" Target="../media/image552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71.png"/><Relationship Id="rId23" Type="http://schemas.openxmlformats.org/officeDocument/2006/relationships/image" Target="../media/image257.png"/><Relationship Id="rId28" Type="http://schemas.openxmlformats.org/officeDocument/2006/relationships/image" Target="../media/image269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256.png"/><Relationship Id="rId27" Type="http://schemas.openxmlformats.org/officeDocument/2006/relationships/image" Target="../media/image2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69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281.png"/><Relationship Id="rId18" Type="http://schemas.openxmlformats.org/officeDocument/2006/relationships/image" Target="../media/image282.png"/><Relationship Id="rId26" Type="http://schemas.openxmlformats.org/officeDocument/2006/relationships/image" Target="../media/image285.png"/><Relationship Id="rId3" Type="http://schemas.openxmlformats.org/officeDocument/2006/relationships/image" Target="../media/image276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280.png"/><Relationship Id="rId17" Type="http://schemas.openxmlformats.org/officeDocument/2006/relationships/image" Target="../media/image273.png"/><Relationship Id="rId25" Type="http://schemas.openxmlformats.org/officeDocument/2006/relationships/image" Target="../media/image274.png"/><Relationship Id="rId2" Type="http://schemas.openxmlformats.org/officeDocument/2006/relationships/image" Target="../media/image271.png"/><Relationship Id="rId16" Type="http://schemas.openxmlformats.org/officeDocument/2006/relationships/image" Target="../media/image2620.png"/><Relationship Id="rId20" Type="http://schemas.openxmlformats.org/officeDocument/2006/relationships/image" Target="../media/image284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279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278.png"/><Relationship Id="rId15" Type="http://schemas.openxmlformats.org/officeDocument/2006/relationships/image" Target="../media/image2610.png"/><Relationship Id="rId23" Type="http://schemas.openxmlformats.org/officeDocument/2006/relationships/image" Target="../media/image268.png"/><Relationship Id="rId28" Type="http://schemas.openxmlformats.org/officeDocument/2006/relationships/image" Target="../media/image1160.png"/><Relationship Id="rId10" Type="http://schemas.openxmlformats.org/officeDocument/2006/relationships/image" Target="../media/image272.png"/><Relationship Id="rId19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.png"/><Relationship Id="rId27" Type="http://schemas.openxmlformats.org/officeDocument/2006/relationships/image" Target="../media/image286.png"/><Relationship Id="rId30" Type="http://schemas.openxmlformats.org/officeDocument/2006/relationships/image" Target="../media/image27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287.png"/><Relationship Id="rId21" Type="http://schemas.openxmlformats.org/officeDocument/2006/relationships/image" Target="../media/image760.png"/><Relationship Id="rId34" Type="http://schemas.openxmlformats.org/officeDocument/2006/relationships/image" Target="../media/image295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294.png"/><Relationship Id="rId20" Type="http://schemas.openxmlformats.org/officeDocument/2006/relationships/image" Target="../media/image750.png"/><Relationship Id="rId29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293.png"/><Relationship Id="rId37" Type="http://schemas.openxmlformats.org/officeDocument/2006/relationships/image" Target="../media/image298.png"/><Relationship Id="rId23" Type="http://schemas.openxmlformats.org/officeDocument/2006/relationships/image" Target="../media/image780.png"/><Relationship Id="rId28" Type="http://schemas.openxmlformats.org/officeDocument/2006/relationships/image" Target="../media/image289.png"/><Relationship Id="rId36" Type="http://schemas.openxmlformats.org/officeDocument/2006/relationships/image" Target="../media/image297.png"/><Relationship Id="rId10" Type="http://schemas.openxmlformats.org/officeDocument/2006/relationships/image" Target="../media/image650.png"/><Relationship Id="rId31" Type="http://schemas.openxmlformats.org/officeDocument/2006/relationships/image" Target="../media/image292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288.png"/><Relationship Id="rId30" Type="http://schemas.openxmlformats.org/officeDocument/2006/relationships/image" Target="../media/image291.png"/><Relationship Id="rId35" Type="http://schemas.openxmlformats.org/officeDocument/2006/relationships/image" Target="../media/image2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255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216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287.png"/><Relationship Id="rId5" Type="http://schemas.openxmlformats.org/officeDocument/2006/relationships/image" Target="../media/image2910.png"/><Relationship Id="rId15" Type="http://schemas.openxmlformats.org/officeDocument/2006/relationships/image" Target="../media/image257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2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00.png"/><Relationship Id="rId7" Type="http://schemas.openxmlformats.org/officeDocument/2006/relationships/image" Target="../media/image2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38.png"/><Relationship Id="rId10" Type="http://schemas.openxmlformats.org/officeDocument/2006/relationships/image" Target="../media/image2980.png"/><Relationship Id="rId4" Type="http://schemas.openxmlformats.org/officeDocument/2006/relationships/image" Target="../media/image216.png"/><Relationship Id="rId9" Type="http://schemas.openxmlformats.org/officeDocument/2006/relationships/image" Target="../media/image29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CBD9A-908E-2846-BFE7-6622C355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912914"/>
            <a:ext cx="5715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3132406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3132407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3132406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3132407"/>
            <a:ext cx="1241904" cy="17120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E42C6A-34FD-154B-B1EC-8571BED35BA7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3132406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405" y="5043910"/>
            <a:ext cx="1284303" cy="17704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3132407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76466" y="5039046"/>
            <a:ext cx="1284303" cy="177045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3109422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3109423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69417" y="5031124"/>
            <a:ext cx="1284304" cy="17704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3085980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35478" y="5039046"/>
            <a:ext cx="1284304" cy="177045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69293" y="2907072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DA7A1C69-CF0D-8148-A41C-57E390DFB14C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A6F3EC-B903-7E4E-A45D-ED603A5BE793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E9DE65-6E71-F541-80FB-108296DA9FBC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19379E-18D5-6344-A92C-3380117CA9BF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832711-1341-434F-8A96-47215FA2EACB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4C9172-540D-804C-9791-8675F2771D9E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CD2C58-74C0-E642-885F-1FD4C4C9EA65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563135-299A-AF49-BDDB-135D36908DB6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11" y="83023"/>
            <a:ext cx="2897221" cy="364449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Success Plots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5020F-87F3-8F4C-ADDF-C8DEF8EAB3C1}"/>
              </a:ext>
            </a:extLst>
          </p:cNvPr>
          <p:cNvSpPr txBox="1"/>
          <p:nvPr/>
        </p:nvSpPr>
        <p:spPr>
          <a:xfrm>
            <a:off x="132705" y="538846"/>
            <a:ext cx="332334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r>
              <a:rPr lang="en-US" sz="1000" baseline="-25000" dirty="0"/>
              <a:t> </a:t>
            </a:r>
            <a:r>
              <a:rPr lang="en-US" sz="1000" dirty="0"/>
              <a:t> </a:t>
            </a:r>
          </a:p>
          <a:p>
            <a:r>
              <a:rPr lang="en-US" sz="1000" dirty="0"/>
              <a:t>In this case prismatic and planar are mostly predicted by PW</a:t>
            </a:r>
          </a:p>
          <a:p>
            <a:r>
              <a:rPr lang="en-US" sz="1000" dirty="0"/>
              <a:t>And </a:t>
            </a:r>
            <a:r>
              <a:rPr lang="en-US" sz="1000" dirty="0" err="1"/>
              <a:t>lcao</a:t>
            </a:r>
            <a:r>
              <a:rPr lang="en-US" sz="1000" dirty="0"/>
              <a:t> predicts little different </a:t>
            </a:r>
            <a:r>
              <a:rPr lang="en-US" sz="1000" dirty="0" err="1"/>
              <a:t>palanr</a:t>
            </a:r>
            <a:r>
              <a:rPr lang="en-US" sz="1000" dirty="0"/>
              <a:t> 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0CDD1-B9E3-A941-A248-69BA8B2DE310}"/>
              </a:ext>
            </a:extLst>
          </p:cNvPr>
          <p:cNvSpPr txBox="1"/>
          <p:nvPr/>
        </p:nvSpPr>
        <p:spPr>
          <a:xfrm>
            <a:off x="4534711" y="538846"/>
            <a:ext cx="3636523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8AB93-E68C-694C-9AB5-90BCDDAFC650}"/>
              </a:ext>
            </a:extLst>
          </p:cNvPr>
          <p:cNvSpPr txBox="1"/>
          <p:nvPr/>
        </p:nvSpPr>
        <p:spPr>
          <a:xfrm>
            <a:off x="7576359" y="538846"/>
            <a:ext cx="270619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r>
              <a:rPr lang="en-US" sz="1000" dirty="0"/>
              <a:t>In this case also PW showing different 8</a:t>
            </a:r>
            <a:r>
              <a:rPr lang="en-US" sz="1000" baseline="30000" dirty="0"/>
              <a:t>th</a:t>
            </a:r>
            <a:r>
              <a:rPr lang="en-US" sz="1000" dirty="0"/>
              <a:t> as  GM</a:t>
            </a:r>
          </a:p>
          <a:p>
            <a:r>
              <a:rPr lang="en-US" sz="1000" dirty="0"/>
              <a:t>But </a:t>
            </a:r>
            <a:r>
              <a:rPr lang="en-US" sz="1000" dirty="0" err="1"/>
              <a:t>lcao</a:t>
            </a:r>
            <a:r>
              <a:rPr lang="en-US" sz="1000" dirty="0"/>
              <a:t> global opt is different  </a:t>
            </a:r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45352</TotalTime>
  <Words>2333</Words>
  <Application>Microsoft Macintosh PowerPoint</Application>
  <PresentationFormat>Widescreen</PresentationFormat>
  <Paragraphs>419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Plots 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456</cp:revision>
  <cp:lastPrinted>2020-01-09T07:41:20Z</cp:lastPrinted>
  <dcterms:created xsi:type="dcterms:W3CDTF">2019-09-30T18:11:10Z</dcterms:created>
  <dcterms:modified xsi:type="dcterms:W3CDTF">2020-01-11T18:00:55Z</dcterms:modified>
</cp:coreProperties>
</file>